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75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87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361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71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82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455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060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88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9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78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119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C0FA3-F825-4007-80CA-CB742B48039D}" type="datetimeFigureOut">
              <a:rPr lang="de-DE" smtClean="0"/>
              <a:t>21.12.2021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5D613-6E50-4119-8E12-731515A599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531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7" descr="Belarus: Geflüchtete an der Grenze – »Wir werden hier sterben« - DER SPIEGEL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4279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6743" y="3708806"/>
            <a:ext cx="11372842" cy="1691828"/>
          </a:xfrm>
        </p:spPr>
        <p:txBody>
          <a:bodyPr>
            <a:normAutofit fontScale="90000"/>
          </a:bodyPr>
          <a:lstStyle/>
          <a:p>
            <a:pPr>
              <a:lnSpc>
                <a:spcPct val="50000"/>
              </a:lnSpc>
            </a:pPr>
            <a:r>
              <a:rPr lang="de-DE" sz="4200" b="1" i="1" dirty="0" smtClean="0">
                <a:solidFill>
                  <a:srgbClr val="FF0000"/>
                </a:solidFill>
              </a:rPr>
              <a:t/>
            </a:r>
            <a:br>
              <a:rPr lang="de-DE" sz="4200" b="1" i="1" dirty="0" smtClean="0">
                <a:solidFill>
                  <a:srgbClr val="FF0000"/>
                </a:solidFill>
              </a:rPr>
            </a:br>
            <a:r>
              <a:rPr lang="de-DE" sz="4200" b="1" i="1" dirty="0">
                <a:solidFill>
                  <a:srgbClr val="FF0000"/>
                </a:solidFill>
              </a:rPr>
              <a:t/>
            </a:r>
            <a:br>
              <a:rPr lang="de-DE" sz="4200" b="1" i="1" dirty="0">
                <a:solidFill>
                  <a:srgbClr val="FF0000"/>
                </a:solidFill>
              </a:rPr>
            </a:br>
            <a:r>
              <a:rPr lang="de-DE" sz="4200" b="1" i="1" dirty="0" smtClean="0">
                <a:solidFill>
                  <a:srgbClr val="FF0000"/>
                </a:solidFill>
              </a:rPr>
              <a:t/>
            </a:r>
            <a:br>
              <a:rPr lang="de-DE" sz="4200" b="1" i="1" dirty="0" smtClean="0">
                <a:solidFill>
                  <a:srgbClr val="FF0000"/>
                </a:solidFill>
              </a:rPr>
            </a:br>
            <a:r>
              <a:rPr lang="de-DE" sz="4200" b="1" i="1" dirty="0">
                <a:solidFill>
                  <a:srgbClr val="FF0000"/>
                </a:solidFill>
              </a:rPr>
              <a:t/>
            </a:r>
            <a:br>
              <a:rPr lang="de-DE" sz="4200" b="1" i="1" dirty="0">
                <a:solidFill>
                  <a:srgbClr val="FF0000"/>
                </a:solidFill>
              </a:rPr>
            </a:br>
            <a:r>
              <a:rPr lang="de-DE" sz="4200" b="1" i="1" dirty="0" smtClean="0">
                <a:solidFill>
                  <a:srgbClr val="FF0000"/>
                </a:solidFill>
              </a:rPr>
              <a:t/>
            </a:r>
            <a:br>
              <a:rPr lang="de-DE" sz="4200" b="1" i="1" dirty="0" smtClean="0">
                <a:solidFill>
                  <a:srgbClr val="FF0000"/>
                </a:solidFill>
              </a:rPr>
            </a:br>
            <a:r>
              <a:rPr lang="de-DE" sz="4200" b="1" i="1" dirty="0" smtClean="0">
                <a:solidFill>
                  <a:srgbClr val="FF0000"/>
                </a:solidFill>
              </a:rPr>
              <a:t/>
            </a:r>
            <a:br>
              <a:rPr lang="de-DE" sz="4200" b="1" i="1" dirty="0" smtClean="0">
                <a:solidFill>
                  <a:srgbClr val="FF0000"/>
                </a:solidFill>
              </a:rPr>
            </a:br>
            <a:r>
              <a:rPr lang="de-DE" sz="4200" b="1" i="1" dirty="0">
                <a:solidFill>
                  <a:srgbClr val="FF0000"/>
                </a:solidFill>
              </a:rPr>
              <a:t/>
            </a:r>
            <a:br>
              <a:rPr lang="de-DE" sz="4200" b="1" i="1" dirty="0">
                <a:solidFill>
                  <a:srgbClr val="FF0000"/>
                </a:solidFill>
              </a:rPr>
            </a:br>
            <a:r>
              <a:rPr lang="de-DE" sz="4200" b="1" i="1" dirty="0" smtClean="0">
                <a:solidFill>
                  <a:srgbClr val="FF0000"/>
                </a:solidFill>
              </a:rPr>
              <a:t/>
            </a:r>
            <a:br>
              <a:rPr lang="de-DE" sz="4200" b="1" i="1" dirty="0" smtClean="0">
                <a:solidFill>
                  <a:srgbClr val="FF0000"/>
                </a:solidFill>
              </a:rPr>
            </a:br>
            <a:r>
              <a:rPr lang="de-DE" sz="4200" b="1" i="1" dirty="0">
                <a:solidFill>
                  <a:srgbClr val="FF0000"/>
                </a:solidFill>
              </a:rPr>
              <a:t/>
            </a:r>
            <a:br>
              <a:rPr lang="de-DE" sz="4200" b="1" i="1" dirty="0">
                <a:solidFill>
                  <a:srgbClr val="FF0000"/>
                </a:solidFill>
              </a:rPr>
            </a:br>
            <a:r>
              <a:rPr lang="de-DE" sz="4700" b="1" i="1" dirty="0" smtClean="0">
                <a:solidFill>
                  <a:srgbClr val="FF0000"/>
                </a:solidFill>
              </a:rPr>
              <a:t/>
            </a:r>
            <a:br>
              <a:rPr lang="de-DE" sz="4700" b="1" i="1" dirty="0" smtClean="0">
                <a:solidFill>
                  <a:srgbClr val="FF0000"/>
                </a:solidFill>
              </a:rPr>
            </a:br>
            <a:r>
              <a:rPr lang="de-DE" sz="47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…weil in der Herberge kein Platz für sie war“</a:t>
            </a:r>
            <a:br>
              <a:rPr lang="de-DE" sz="47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sz="47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/>
            </a:r>
            <a:br>
              <a:rPr lang="de-DE" sz="47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	</a:t>
            </a:r>
            <a:r>
              <a:rPr lang="de-DE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						</a:t>
            </a:r>
            <a:r>
              <a:rPr lang="de-DE" dirty="0" smtClean="0"/>
              <a:t>		</a:t>
            </a:r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 rot="20956918">
            <a:off x="6720113" y="5919251"/>
            <a:ext cx="5776687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FROHE WEIHNACHTEN </a:t>
            </a:r>
            <a:r>
              <a:rPr lang="de-DE" sz="1400" dirty="0" smtClean="0">
                <a:solidFill>
                  <a:srgbClr val="FF0000"/>
                </a:solidFill>
              </a:rPr>
              <a:t>wünscht die Fachschaft Religion </a:t>
            </a:r>
            <a:endParaRPr lang="de-D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4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6181">
        <p:fade/>
      </p:transition>
    </mc:Choice>
    <mc:Fallback>
      <p:transition spd="med" advClick="0" advTm="618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72443" cy="7249886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22" y="4152564"/>
            <a:ext cx="11653722" cy="929029"/>
          </a:xfrm>
        </p:spPr>
        <p:txBody>
          <a:bodyPr>
            <a:normAutofit fontScale="90000"/>
          </a:bodyPr>
          <a:lstStyle/>
          <a:p>
            <a:pPr>
              <a:lnSpc>
                <a:spcPct val="50000"/>
              </a:lnSpc>
            </a:pPr>
            <a:r>
              <a:rPr lang="de-DE" sz="4700" b="1" i="1" dirty="0" smtClean="0">
                <a:solidFill>
                  <a:srgbClr val="FF0000"/>
                </a:solidFill>
              </a:rPr>
              <a:t/>
            </a:r>
            <a:br>
              <a:rPr lang="de-DE" sz="4700" b="1" i="1" dirty="0" smtClean="0">
                <a:solidFill>
                  <a:srgbClr val="FF0000"/>
                </a:solidFill>
              </a:rPr>
            </a:br>
            <a:r>
              <a:rPr lang="de-DE" sz="4700" b="1" i="1" dirty="0">
                <a:solidFill>
                  <a:srgbClr val="FF0000"/>
                </a:solidFill>
              </a:rPr>
              <a:t/>
            </a:r>
            <a:br>
              <a:rPr lang="de-DE" sz="4700" b="1" i="1" dirty="0">
                <a:solidFill>
                  <a:srgbClr val="FF0000"/>
                </a:solidFill>
              </a:rPr>
            </a:br>
            <a:r>
              <a:rPr lang="de-DE" sz="4700" b="1" i="1" dirty="0" smtClean="0">
                <a:solidFill>
                  <a:srgbClr val="FF0000"/>
                </a:solidFill>
              </a:rPr>
              <a:t/>
            </a:r>
            <a:br>
              <a:rPr lang="de-DE" sz="4700" b="1" i="1" dirty="0" smtClean="0">
                <a:solidFill>
                  <a:srgbClr val="FF0000"/>
                </a:solidFill>
              </a:rPr>
            </a:br>
            <a:r>
              <a:rPr lang="de-DE" sz="4700" b="1" i="1" dirty="0">
                <a:solidFill>
                  <a:srgbClr val="FF0000"/>
                </a:solidFill>
              </a:rPr>
              <a:t/>
            </a:r>
            <a:br>
              <a:rPr lang="de-DE" sz="4700" b="1" i="1" dirty="0">
                <a:solidFill>
                  <a:srgbClr val="FF0000"/>
                </a:solidFill>
              </a:rPr>
            </a:br>
            <a:r>
              <a:rPr lang="de-DE" sz="4700" b="1" i="1" dirty="0" smtClean="0">
                <a:solidFill>
                  <a:srgbClr val="FF0000"/>
                </a:solidFill>
              </a:rPr>
              <a:t/>
            </a:r>
            <a:br>
              <a:rPr lang="de-DE" sz="4700" b="1" i="1" dirty="0" smtClean="0">
                <a:solidFill>
                  <a:srgbClr val="FF0000"/>
                </a:solidFill>
              </a:rPr>
            </a:br>
            <a:r>
              <a:rPr lang="de-DE" sz="4700" b="1" i="1" dirty="0">
                <a:solidFill>
                  <a:srgbClr val="FF0000"/>
                </a:solidFill>
              </a:rPr>
              <a:t/>
            </a:r>
            <a:br>
              <a:rPr lang="de-DE" sz="4700" b="1" i="1" dirty="0">
                <a:solidFill>
                  <a:srgbClr val="FF0000"/>
                </a:solidFill>
              </a:rPr>
            </a:br>
            <a:r>
              <a:rPr lang="de-DE" sz="4700" b="1" i="1" dirty="0" smtClean="0">
                <a:solidFill>
                  <a:srgbClr val="FF0000"/>
                </a:solidFill>
              </a:rPr>
              <a:t/>
            </a:r>
            <a:br>
              <a:rPr lang="de-DE" sz="4700" b="1" i="1" dirty="0" smtClean="0">
                <a:solidFill>
                  <a:srgbClr val="FF0000"/>
                </a:solidFill>
              </a:rPr>
            </a:br>
            <a:r>
              <a:rPr lang="de-DE" sz="4700" b="1" i="1" dirty="0">
                <a:solidFill>
                  <a:srgbClr val="FF0000"/>
                </a:solidFill>
              </a:rPr>
              <a:t/>
            </a:r>
            <a:br>
              <a:rPr lang="de-DE" sz="4700" b="1" i="1" dirty="0">
                <a:solidFill>
                  <a:srgbClr val="FF0000"/>
                </a:solidFill>
              </a:rPr>
            </a:br>
            <a:r>
              <a:rPr lang="de-DE" sz="47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</a:t>
            </a:r>
            <a:r>
              <a:rPr lang="de-DE" sz="47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weil in der Herberge kein Platz für sie war</a:t>
            </a:r>
            <a:r>
              <a:rPr lang="de-DE" sz="47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“</a:t>
            </a:r>
            <a:r>
              <a:rPr lang="de-DE" sz="47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de-DE" sz="4700" b="1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de-DE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									</a:t>
            </a:r>
            <a:r>
              <a:rPr lang="de-DE" sz="2000" dirty="0" err="1">
                <a:solidFill>
                  <a:schemeClr val="accent4">
                    <a:lumMod val="40000"/>
                    <a:lumOff val="60000"/>
                  </a:schemeClr>
                </a:solidFill>
              </a:rPr>
              <a:t>Lk</a:t>
            </a:r>
            <a:r>
              <a:rPr lang="de-DE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2,7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716122" y="182880"/>
            <a:ext cx="374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„….und legten ihn in eine Krippe...</a:t>
            </a:r>
            <a:endParaRPr lang="de-DE" b="1" i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21049911">
            <a:off x="6906920" y="6050478"/>
            <a:ext cx="5529943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FROHE WEIHNACHTEN </a:t>
            </a:r>
            <a:r>
              <a:rPr lang="de-DE" sz="1400" dirty="0" smtClean="0">
                <a:solidFill>
                  <a:srgbClr val="FF0000"/>
                </a:solidFill>
              </a:rPr>
              <a:t>wünscht die Fachschaft Religion</a:t>
            </a:r>
            <a:endParaRPr lang="de-D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97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7750">
        <p:fade/>
      </p:transition>
    </mc:Choice>
    <mc:Fallback>
      <p:transition spd="med" advClick="0" advTm="77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Office</vt:lpstr>
      <vt:lpstr>          …weil in der Herberge kein Platz für sie war“           </vt:lpstr>
      <vt:lpstr>        …weil in der Herberge kein Platz für sie war“          Lk 2,7</vt:lpstr>
    </vt:vector>
  </TitlesOfParts>
  <Company>Max-Weber-Schule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Benutzer</dc:creator>
  <cp:lastModifiedBy>Benutzer</cp:lastModifiedBy>
  <cp:revision>16</cp:revision>
  <dcterms:created xsi:type="dcterms:W3CDTF">2021-12-13T15:22:00Z</dcterms:created>
  <dcterms:modified xsi:type="dcterms:W3CDTF">2021-12-21T09:33:05Z</dcterms:modified>
</cp:coreProperties>
</file>